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599525" cy="32399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6" d="100"/>
          <a:sy n="16" d="100"/>
        </p:scale>
        <p:origin x="23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19965" y="5302386"/>
            <a:ext cx="18359596" cy="11279752"/>
          </a:xfrm>
        </p:spPr>
        <p:txBody>
          <a:bodyPr anchor="b"/>
          <a:lstStyle>
            <a:lvl1pPr algn="ctr">
              <a:defRPr sz="1417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9941" y="17017128"/>
            <a:ext cx="16199644" cy="7822326"/>
          </a:xfrm>
        </p:spPr>
        <p:txBody>
          <a:bodyPr/>
          <a:lstStyle>
            <a:lvl1pPr marL="0" indent="0" algn="ctr">
              <a:buNone/>
              <a:defRPr sz="5669"/>
            </a:lvl1pPr>
            <a:lvl2pPr marL="1079998" indent="0" algn="ctr">
              <a:buNone/>
              <a:defRPr sz="4724"/>
            </a:lvl2pPr>
            <a:lvl3pPr marL="2159996" indent="0" algn="ctr">
              <a:buNone/>
              <a:defRPr sz="4252"/>
            </a:lvl3pPr>
            <a:lvl4pPr marL="3239994" indent="0" algn="ctr">
              <a:buNone/>
              <a:defRPr sz="3780"/>
            </a:lvl4pPr>
            <a:lvl5pPr marL="4319991" indent="0" algn="ctr">
              <a:buNone/>
              <a:defRPr sz="3780"/>
            </a:lvl5pPr>
            <a:lvl6pPr marL="5399989" indent="0" algn="ctr">
              <a:buNone/>
              <a:defRPr sz="3780"/>
            </a:lvl6pPr>
            <a:lvl7pPr marL="6479987" indent="0" algn="ctr">
              <a:buNone/>
              <a:defRPr sz="3780"/>
            </a:lvl7pPr>
            <a:lvl8pPr marL="7559985" indent="0" algn="ctr">
              <a:buNone/>
              <a:defRPr sz="3780"/>
            </a:lvl8pPr>
            <a:lvl9pPr marL="8639983" indent="0" algn="ctr">
              <a:buNone/>
              <a:defRPr sz="378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8389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3036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57161" y="1724962"/>
            <a:ext cx="4657398" cy="2745689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968" y="1724962"/>
            <a:ext cx="13702199" cy="2745689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1876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9904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3719" y="8077332"/>
            <a:ext cx="18629590" cy="13477201"/>
          </a:xfrm>
        </p:spPr>
        <p:txBody>
          <a:bodyPr anchor="b"/>
          <a:lstStyle>
            <a:lvl1pPr>
              <a:defRPr sz="1417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3719" y="21682033"/>
            <a:ext cx="18629590" cy="7087342"/>
          </a:xfrm>
        </p:spPr>
        <p:txBody>
          <a:bodyPr/>
          <a:lstStyle>
            <a:lvl1pPr marL="0" indent="0">
              <a:buNone/>
              <a:defRPr sz="5669">
                <a:solidFill>
                  <a:schemeClr val="tx1"/>
                </a:solidFill>
              </a:defRPr>
            </a:lvl1pPr>
            <a:lvl2pPr marL="1079998" indent="0">
              <a:buNone/>
              <a:defRPr sz="4724">
                <a:solidFill>
                  <a:schemeClr val="tx1">
                    <a:tint val="75000"/>
                  </a:schemeClr>
                </a:solidFill>
              </a:defRPr>
            </a:lvl2pPr>
            <a:lvl3pPr marL="2159996" indent="0">
              <a:buNone/>
              <a:defRPr sz="4252">
                <a:solidFill>
                  <a:schemeClr val="tx1">
                    <a:tint val="75000"/>
                  </a:schemeClr>
                </a:solidFill>
              </a:defRPr>
            </a:lvl3pPr>
            <a:lvl4pPr marL="3239994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4pPr>
            <a:lvl5pPr marL="4319991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5pPr>
            <a:lvl6pPr marL="5399989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6pPr>
            <a:lvl7pPr marL="6479987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7pPr>
            <a:lvl8pPr marL="7559985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8pPr>
            <a:lvl9pPr marL="8639983" indent="0">
              <a:buNone/>
              <a:defRPr sz="3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8061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967" y="8624810"/>
            <a:ext cx="9179798" cy="2055705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34760" y="8624810"/>
            <a:ext cx="9179798" cy="2055705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5481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1724969"/>
            <a:ext cx="18629590" cy="626236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7783" y="7942328"/>
            <a:ext cx="9137610" cy="3892412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7783" y="11834740"/>
            <a:ext cx="9137610" cy="1740712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34761" y="7942328"/>
            <a:ext cx="9182611" cy="3892412"/>
          </a:xfrm>
        </p:spPr>
        <p:txBody>
          <a:bodyPr anchor="b"/>
          <a:lstStyle>
            <a:lvl1pPr marL="0" indent="0">
              <a:buNone/>
              <a:defRPr sz="5669" b="1"/>
            </a:lvl1pPr>
            <a:lvl2pPr marL="1079998" indent="0">
              <a:buNone/>
              <a:defRPr sz="4724" b="1"/>
            </a:lvl2pPr>
            <a:lvl3pPr marL="2159996" indent="0">
              <a:buNone/>
              <a:defRPr sz="4252" b="1"/>
            </a:lvl3pPr>
            <a:lvl4pPr marL="3239994" indent="0">
              <a:buNone/>
              <a:defRPr sz="3780" b="1"/>
            </a:lvl4pPr>
            <a:lvl5pPr marL="4319991" indent="0">
              <a:buNone/>
              <a:defRPr sz="3780" b="1"/>
            </a:lvl5pPr>
            <a:lvl6pPr marL="5399989" indent="0">
              <a:buNone/>
              <a:defRPr sz="3780" b="1"/>
            </a:lvl6pPr>
            <a:lvl7pPr marL="6479987" indent="0">
              <a:buNone/>
              <a:defRPr sz="3780" b="1"/>
            </a:lvl7pPr>
            <a:lvl8pPr marL="7559985" indent="0">
              <a:buNone/>
              <a:defRPr sz="3780" b="1"/>
            </a:lvl8pPr>
            <a:lvl9pPr marL="8639983" indent="0">
              <a:buNone/>
              <a:defRPr sz="378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34761" y="11834740"/>
            <a:ext cx="9182611" cy="17407120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5406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437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6474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159952"/>
            <a:ext cx="6966409" cy="7559834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82611" y="4664905"/>
            <a:ext cx="10934760" cy="23024494"/>
          </a:xfrm>
        </p:spPr>
        <p:txBody>
          <a:bodyPr/>
          <a:lstStyle>
            <a:lvl1pPr>
              <a:defRPr sz="7559"/>
            </a:lvl1pPr>
            <a:lvl2pPr>
              <a:defRPr sz="6614"/>
            </a:lvl2pPr>
            <a:lvl3pPr>
              <a:defRPr sz="5669"/>
            </a:lvl3pPr>
            <a:lvl4pPr>
              <a:defRPr sz="4724"/>
            </a:lvl4pPr>
            <a:lvl5pPr>
              <a:defRPr sz="4724"/>
            </a:lvl5pPr>
            <a:lvl6pPr>
              <a:defRPr sz="4724"/>
            </a:lvl6pPr>
            <a:lvl7pPr>
              <a:defRPr sz="4724"/>
            </a:lvl7pPr>
            <a:lvl8pPr>
              <a:defRPr sz="4724"/>
            </a:lvl8pPr>
            <a:lvl9pPr>
              <a:defRPr sz="4724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9719786"/>
            <a:ext cx="6966409" cy="18007107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7419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7781" y="2159952"/>
            <a:ext cx="6966409" cy="7559834"/>
          </a:xfrm>
        </p:spPr>
        <p:txBody>
          <a:bodyPr anchor="b"/>
          <a:lstStyle>
            <a:lvl1pPr>
              <a:defRPr sz="755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82611" y="4664905"/>
            <a:ext cx="10934760" cy="23024494"/>
          </a:xfrm>
        </p:spPr>
        <p:txBody>
          <a:bodyPr anchor="t"/>
          <a:lstStyle>
            <a:lvl1pPr marL="0" indent="0">
              <a:buNone/>
              <a:defRPr sz="7559"/>
            </a:lvl1pPr>
            <a:lvl2pPr marL="1079998" indent="0">
              <a:buNone/>
              <a:defRPr sz="6614"/>
            </a:lvl2pPr>
            <a:lvl3pPr marL="2159996" indent="0">
              <a:buNone/>
              <a:defRPr sz="5669"/>
            </a:lvl3pPr>
            <a:lvl4pPr marL="3239994" indent="0">
              <a:buNone/>
              <a:defRPr sz="4724"/>
            </a:lvl4pPr>
            <a:lvl5pPr marL="4319991" indent="0">
              <a:buNone/>
              <a:defRPr sz="4724"/>
            </a:lvl5pPr>
            <a:lvl6pPr marL="5399989" indent="0">
              <a:buNone/>
              <a:defRPr sz="4724"/>
            </a:lvl6pPr>
            <a:lvl7pPr marL="6479987" indent="0">
              <a:buNone/>
              <a:defRPr sz="4724"/>
            </a:lvl7pPr>
            <a:lvl8pPr marL="7559985" indent="0">
              <a:buNone/>
              <a:defRPr sz="4724"/>
            </a:lvl8pPr>
            <a:lvl9pPr marL="8639983" indent="0">
              <a:buNone/>
              <a:defRPr sz="4724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7781" y="9719786"/>
            <a:ext cx="6966409" cy="18007107"/>
          </a:xfrm>
        </p:spPr>
        <p:txBody>
          <a:bodyPr/>
          <a:lstStyle>
            <a:lvl1pPr marL="0" indent="0">
              <a:buNone/>
              <a:defRPr sz="3780"/>
            </a:lvl1pPr>
            <a:lvl2pPr marL="1079998" indent="0">
              <a:buNone/>
              <a:defRPr sz="3307"/>
            </a:lvl2pPr>
            <a:lvl3pPr marL="2159996" indent="0">
              <a:buNone/>
              <a:defRPr sz="2835"/>
            </a:lvl3pPr>
            <a:lvl4pPr marL="3239994" indent="0">
              <a:buNone/>
              <a:defRPr sz="2362"/>
            </a:lvl4pPr>
            <a:lvl5pPr marL="4319991" indent="0">
              <a:buNone/>
              <a:defRPr sz="2362"/>
            </a:lvl5pPr>
            <a:lvl6pPr marL="5399989" indent="0">
              <a:buNone/>
              <a:defRPr sz="2362"/>
            </a:lvl6pPr>
            <a:lvl7pPr marL="6479987" indent="0">
              <a:buNone/>
              <a:defRPr sz="2362"/>
            </a:lvl7pPr>
            <a:lvl8pPr marL="7559985" indent="0">
              <a:buNone/>
              <a:defRPr sz="2362"/>
            </a:lvl8pPr>
            <a:lvl9pPr marL="8639983" indent="0">
              <a:buNone/>
              <a:defRPr sz="2362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2747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724969"/>
            <a:ext cx="18629590" cy="62623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624810"/>
            <a:ext cx="18629590" cy="20557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30029347"/>
            <a:ext cx="4859893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5DC82-4AEF-4697-B79E-51B3AFB57E45}" type="datetimeFigureOut">
              <a:rPr lang="pt-BR" smtClean="0"/>
              <a:t>17/07/2019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30029347"/>
            <a:ext cx="7289840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30029347"/>
            <a:ext cx="4859893" cy="17249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B9B3F-A180-41CE-9149-0171ED609F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0201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59996" rtl="0" eaLnBrk="1" latinLnBrk="0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0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0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16679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0</Words>
  <Application>Microsoft Office PowerPoint</Application>
  <PresentationFormat>Personalizar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Windows10</dc:creator>
  <cp:lastModifiedBy>Windows10</cp:lastModifiedBy>
  <cp:revision>1</cp:revision>
  <dcterms:created xsi:type="dcterms:W3CDTF">2019-07-17T23:05:27Z</dcterms:created>
  <dcterms:modified xsi:type="dcterms:W3CDTF">2019-07-17T23:11:06Z</dcterms:modified>
</cp:coreProperties>
</file>

<file path=docProps/thumbnail.jpeg>
</file>